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4" r:id="rId22"/>
    <p:sldId id="277" r:id="rId23"/>
    <p:sldId id="278" r:id="rId24"/>
    <p:sldId id="279" r:id="rId25"/>
    <p:sldId id="281" r:id="rId26"/>
    <p:sldId id="282" r:id="rId2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7894-ADC2-4971-9A59-C2AC0E1823EE}" type="datetimeFigureOut">
              <a:rPr lang="sk-SK" smtClean="0"/>
              <a:t>29. 9. 2016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2A3B-6BF8-42C9-9770-273454E05F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33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7894-ADC2-4971-9A59-C2AC0E1823EE}" type="datetimeFigureOut">
              <a:rPr lang="sk-SK" smtClean="0"/>
              <a:t>29. 9. 2016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2A3B-6BF8-42C9-9770-273454E05F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154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7894-ADC2-4971-9A59-C2AC0E1823EE}" type="datetimeFigureOut">
              <a:rPr lang="sk-SK" smtClean="0"/>
              <a:t>29. 9. 2016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2A3B-6BF8-42C9-9770-273454E05F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589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7894-ADC2-4971-9A59-C2AC0E1823EE}" type="datetimeFigureOut">
              <a:rPr lang="sk-SK" smtClean="0"/>
              <a:t>29. 9. 2016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2A3B-6BF8-42C9-9770-273454E05F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946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7894-ADC2-4971-9A59-C2AC0E1823EE}" type="datetimeFigureOut">
              <a:rPr lang="sk-SK" smtClean="0"/>
              <a:t>29. 9. 2016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2A3B-6BF8-42C9-9770-273454E05F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001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7894-ADC2-4971-9A59-C2AC0E1823EE}" type="datetimeFigureOut">
              <a:rPr lang="sk-SK" smtClean="0"/>
              <a:t>29. 9. 2016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2A3B-6BF8-42C9-9770-273454E05F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3435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7894-ADC2-4971-9A59-C2AC0E1823EE}" type="datetimeFigureOut">
              <a:rPr lang="sk-SK" smtClean="0"/>
              <a:t>29. 9. 2016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2A3B-6BF8-42C9-9770-273454E05F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38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7894-ADC2-4971-9A59-C2AC0E1823EE}" type="datetimeFigureOut">
              <a:rPr lang="sk-SK" smtClean="0"/>
              <a:t>29. 9. 2016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2A3B-6BF8-42C9-9770-273454E05F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411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7894-ADC2-4971-9A59-C2AC0E1823EE}" type="datetimeFigureOut">
              <a:rPr lang="sk-SK" smtClean="0"/>
              <a:t>29. 9. 2016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2A3B-6BF8-42C9-9770-273454E05F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394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7894-ADC2-4971-9A59-C2AC0E1823EE}" type="datetimeFigureOut">
              <a:rPr lang="sk-SK" smtClean="0"/>
              <a:t>29. 9. 2016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2A3B-6BF8-42C9-9770-273454E05F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355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7894-ADC2-4971-9A59-C2AC0E1823EE}" type="datetimeFigureOut">
              <a:rPr lang="sk-SK" smtClean="0"/>
              <a:t>29. 9. 2016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2A3B-6BF8-42C9-9770-273454E05F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4641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07894-ADC2-4971-9A59-C2AC0E1823EE}" type="datetimeFigureOut">
              <a:rPr lang="sk-SK" smtClean="0"/>
              <a:t>29. 9. 2016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92A3B-6BF8-42C9-9770-273454E05F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9251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Živnostenský zákon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4491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Vymenujte tri typy voľnej, remeselnej a viazanej živnosti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0958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Kedy podnikateľ nevykonáva živnosť riadne a poctivo?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1723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Ako rozdeľujeme živnosti podľa predmetu podnikania?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2826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Ktoré živnosti sú obchodné?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5855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Aké právo ma podnikateľ pri výrobnej živnosti?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0826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podľa ŽZ služba?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11511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Čo uvedie v ohlásení fyzická osoba?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7019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Čo uvedie v ohlásení </a:t>
            </a:r>
            <a:r>
              <a:rPr lang="sk-SK" smtClean="0"/>
              <a:t>právnicka </a:t>
            </a:r>
            <a:r>
              <a:rPr lang="sk-SK" dirty="0" smtClean="0"/>
              <a:t>osoba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7688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dirty="0" smtClean="0"/>
              <a:t>Čo obsahuje osvedčenie o živnostenskom oprávnení fyzickej osoby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606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dirty="0"/>
              <a:t>Čo obsahuje osvedčenie o živnostenskom oprávnení </a:t>
            </a:r>
            <a:r>
              <a:rPr lang="sk-SK" sz="3600" dirty="0" smtClean="0"/>
              <a:t>právnickej osoby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783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to živnosť?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579348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Kedy zanikne živnostenské oprávnenie?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72774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Zo ŽR zistite predmet podnikania a IČO Mariána </a:t>
            </a:r>
            <a:r>
              <a:rPr lang="sk-SK" dirty="0" err="1" smtClean="0"/>
              <a:t>Kašubu</a:t>
            </a:r>
            <a:r>
              <a:rPr lang="sk-SK" dirty="0" smtClean="0"/>
              <a:t> z Považskej Bystrice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834394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Čo poskytuje jednotné kontaktné miesto?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31696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Zistite adresu a telefón na JKM v Čadci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551070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Čo patrí do remeselných živnosti skupiny 1 a 20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004051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Ako preukážem odbornú spôsobilosť pri živnosti </a:t>
            </a:r>
            <a:r>
              <a:rPr lang="sk-SK" i="1" dirty="0" smtClean="0"/>
              <a:t>Zubná technika</a:t>
            </a:r>
            <a:r>
              <a:rPr lang="sk-SK" dirty="0" smtClean="0"/>
              <a:t>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905136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Použitá literatúra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/>
              <a:t>Živnostenský zákon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567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Kto môže prevádzkovať živnosť?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74657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Aké sú všeobecné podmienky na prevádzkovanie živnosti?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5300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Kto je bezúhonný?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90579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Čo je preukazom živnostenského oprávnenia?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3838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to </a:t>
            </a:r>
            <a:r>
              <a:rPr lang="sk-SK" dirty="0" err="1" smtClean="0"/>
              <a:t>prevadzkáreň</a:t>
            </a:r>
            <a:r>
              <a:rPr lang="sk-SK" dirty="0" smtClean="0"/>
              <a:t>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09715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Aké živnosti poznáme?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57172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Ako sa preukazuje odborná spôsobilosť pri remeselnej živnosti?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112101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173</Words>
  <Application>Microsoft Office PowerPoint</Application>
  <PresentationFormat>Prezentácia na obrazovke (4:3)</PresentationFormat>
  <Paragraphs>27</Paragraphs>
  <Slides>26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26</vt:i4>
      </vt:variant>
    </vt:vector>
  </HeadingPairs>
  <TitlesOfParts>
    <vt:vector size="27" baseType="lpstr">
      <vt:lpstr>Motív Office</vt:lpstr>
      <vt:lpstr>Živnostenský zákon</vt:lpstr>
      <vt:lpstr>Čo je to živnosť?</vt:lpstr>
      <vt:lpstr>Kto môže prevádzkovať živnosť?</vt:lpstr>
      <vt:lpstr>Aké sú všeobecné podmienky na prevádzkovanie živnosti?</vt:lpstr>
      <vt:lpstr>Kto je bezúhonný?</vt:lpstr>
      <vt:lpstr>Čo je preukazom živnostenského oprávnenia?</vt:lpstr>
      <vt:lpstr>Čo je to prevadzkáreň?</vt:lpstr>
      <vt:lpstr>Aké živnosti poznáme?</vt:lpstr>
      <vt:lpstr>Ako sa preukazuje odborná spôsobilosť pri remeselnej živnosti?</vt:lpstr>
      <vt:lpstr>Vymenujte tri typy voľnej, remeselnej a viazanej živnosti</vt:lpstr>
      <vt:lpstr>Kedy podnikateľ nevykonáva živnosť riadne a poctivo? </vt:lpstr>
      <vt:lpstr>Ako rozdeľujeme živnosti podľa predmetu podnikania?</vt:lpstr>
      <vt:lpstr>Ktoré živnosti sú obchodné?</vt:lpstr>
      <vt:lpstr>Aké právo ma podnikateľ pri výrobnej živnosti?</vt:lpstr>
      <vt:lpstr>Čo je podľa ŽZ služba?</vt:lpstr>
      <vt:lpstr>Čo uvedie v ohlásení fyzická osoba?</vt:lpstr>
      <vt:lpstr>Čo uvedie v ohlásení právnicka osoba</vt:lpstr>
      <vt:lpstr>Čo obsahuje osvedčenie o živnostenskom oprávnení fyzickej osoby</vt:lpstr>
      <vt:lpstr>Čo obsahuje osvedčenie o živnostenskom oprávnení právnickej osoby</vt:lpstr>
      <vt:lpstr>Kedy zanikne živnostenské oprávnenie?</vt:lpstr>
      <vt:lpstr>Zo ŽR zistite predmet podnikania a IČO Mariána Kašubu z Považskej Bystrice</vt:lpstr>
      <vt:lpstr>Čo poskytuje jednotné kontaktné miesto?</vt:lpstr>
      <vt:lpstr>Zistite adresu a telefón na JKM v Čadci</vt:lpstr>
      <vt:lpstr>Čo patrí do remeselných živnosti skupiny 1 a 20</vt:lpstr>
      <vt:lpstr>Ako preukážem odbornú spôsobilosť pri živnosti Zubná technika?</vt:lpstr>
      <vt:lpstr>Použitá literatúra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Živnostenský zákon</dc:title>
  <dc:creator>skola</dc:creator>
  <cp:lastModifiedBy>skola</cp:lastModifiedBy>
  <cp:revision>8</cp:revision>
  <dcterms:created xsi:type="dcterms:W3CDTF">2016-09-27T08:41:56Z</dcterms:created>
  <dcterms:modified xsi:type="dcterms:W3CDTF">2016-09-29T09:12:23Z</dcterms:modified>
</cp:coreProperties>
</file>