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4" r:id="rId9"/>
    <p:sldId id="262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265" r:id="rId5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57" autoAdjust="0"/>
  </p:normalViewPr>
  <p:slideViewPr>
    <p:cSldViewPr>
      <p:cViewPr>
        <p:scale>
          <a:sx n="110" d="100"/>
          <a:sy n="110" d="100"/>
        </p:scale>
        <p:origin x="-114" y="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E3A55-DA0A-4C21-AE46-6492BF08E716}" type="datetimeFigureOut">
              <a:rPr lang="sk-SK" smtClean="0"/>
              <a:t>29. 9. 2016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68435-4E1F-4ECB-A6A7-B099581325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588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ekonom.sk/ekonomia/podnik-a-podnikanie/klasifikacia-podnikov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kole.sk/?id_cat=1013&amp;clanok=4776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68435-4E1F-4ECB-A6A7-B09958132582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04468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68435-4E1F-4ECB-A6A7-B09958132582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5251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68435-4E1F-4ECB-A6A7-B09958132582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6985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68435-4E1F-4ECB-A6A7-B09958132582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89981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68435-4E1F-4ECB-A6A7-B09958132582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14184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68435-4E1F-4ECB-A6A7-B09958132582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3029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68435-4E1F-4ECB-A6A7-B09958132582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5862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68435-4E1F-4ECB-A6A7-B09958132582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6938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68435-4E1F-4ECB-A6A7-B09958132582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7880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68435-4E1F-4ECB-A6A7-B09958132582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872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68435-4E1F-4ECB-A6A7-B09958132582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1985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hlinkClick r:id="rId3"/>
              </a:rPr>
              <a:t>http://www.euroekonom.sk/ekonomia/podnik-a-podnikanie/klasifikacia-podnikov/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68435-4E1F-4ECB-A6A7-B09958132582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4497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>
                <a:hlinkClick r:id="rId3"/>
              </a:rPr>
              <a:t>http://www.oskole.sk/?id_cat=1013&amp;clanok=4776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68435-4E1F-4ECB-A6A7-B09958132582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0091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68435-4E1F-4ECB-A6A7-B09958132582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0345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68435-4E1F-4ECB-A6A7-B09958132582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1692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63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632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689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034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174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449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753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397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826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572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619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9BE98-B79B-4DF6-B7B1-1A793AACFF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426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konypreludi.sk/zz/1991-51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nes.sk/studentske-prace/ekonomia/3009-podnik-a-jeho-cinnos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Obchodný zákonník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www.zakonypreludi.sk/zz/1991-513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409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Charakterizujte majetok podniku a uveďte tri typy majetku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358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Ako vypočítame čisté obchodné imanie podniku?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776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Uveďte príklady obchodného mena fyzickej osoby a obchodnej spoločnosti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855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Kto koná v mene fyzickej a právnickej osoby?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399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prokúra?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035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Kto je to prokurista?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895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obchodný register?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2926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 OR zistíte výšku vkladu </a:t>
            </a:r>
            <a:r>
              <a:rPr lang="sk-SK" dirty="0"/>
              <a:t>a konateľov </a:t>
            </a:r>
            <a:r>
              <a:rPr lang="sk-SK" dirty="0" err="1"/>
              <a:t>Kia</a:t>
            </a:r>
            <a:r>
              <a:rPr lang="sk-SK" dirty="0"/>
              <a:t> </a:t>
            </a:r>
            <a:r>
              <a:rPr lang="sk-SK" dirty="0" err="1"/>
              <a:t>Motors</a:t>
            </a:r>
            <a:r>
              <a:rPr lang="sk-SK" dirty="0"/>
              <a:t> Slovakia s.r.o.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8902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Ako účtujú podnikatelia  zapísaní a ako nezapísaný v OR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8164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</a:t>
            </a:r>
            <a:r>
              <a:rPr lang="sk-SK" smtClean="0"/>
              <a:t>to účtovníctvo?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2437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to podnikanie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022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Aké formy nekalej súťaže poznáte?</a:t>
            </a:r>
            <a:endParaRPr lang="sk-SK" dirty="0"/>
          </a:p>
        </p:txBody>
      </p:sp>
      <p:graphicFrame>
        <p:nvGraphicFramePr>
          <p:cNvPr id="8" name="Zástupný symbol obsah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603547"/>
              </p:ext>
            </p:extLst>
          </p:nvPr>
        </p:nvGraphicFramePr>
        <p:xfrm>
          <a:off x="457200" y="2125821"/>
          <a:ext cx="8229600" cy="29260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>
                      <a:noFill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2254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to obchodná spoločnosť?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09258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V koľkých spoločnostiach s neobmedzeným ručením môžeme byť spoločníkmi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9282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môžeme založiť spoločnosť?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9154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to základné imanie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6700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Kto je to správca vkladu?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25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6406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Kedy vznikne spoločnosť?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26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00623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Charakterizujte v.o.s.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27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92039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Kto je oprávnený vedením spoločnosti?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28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00789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Ako sa rozdelí likvidačný zostatok vo v.o.s.?</a:t>
            </a:r>
            <a:endParaRPr lang="sk-SK" dirty="0"/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121889"/>
              </p:ext>
            </p:extLst>
          </p:nvPr>
        </p:nvGraphicFramePr>
        <p:xfrm>
          <a:off x="457200" y="2080101"/>
          <a:ext cx="8229600" cy="10972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>
                      <a:noFill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29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8002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Kto je podnikateľom?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783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Charakterizujte </a:t>
            </a:r>
            <a:r>
              <a:rPr lang="sk-SK" dirty="0" err="1" smtClean="0"/>
              <a:t>k.s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30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27243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Kedy a koľko musí vložiť </a:t>
            </a:r>
            <a:r>
              <a:rPr lang="sk-SK" dirty="0" err="1" smtClean="0"/>
              <a:t>komandista</a:t>
            </a:r>
            <a:r>
              <a:rPr lang="sk-SK" dirty="0" smtClean="0"/>
              <a:t>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31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04110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obsahuje SZ </a:t>
            </a:r>
            <a:r>
              <a:rPr lang="sk-SK" dirty="0" err="1" smtClean="0"/>
              <a:t>k.s</a:t>
            </a:r>
            <a:r>
              <a:rPr lang="sk-SK" dirty="0" smtClean="0"/>
              <a:t>.?</a:t>
            </a:r>
            <a:endParaRPr lang="sk-SK" dirty="0"/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372510"/>
              </p:ext>
            </p:extLst>
          </p:nvPr>
        </p:nvGraphicFramePr>
        <p:xfrm>
          <a:off x="578503" y="1600201"/>
          <a:ext cx="7986994" cy="4525961"/>
        </p:xfrm>
        <a:graphic>
          <a:graphicData uri="http://schemas.openxmlformats.org/drawingml/2006/table">
            <a:tbl>
              <a:tblPr/>
              <a:tblGrid>
                <a:gridCol w="3993497"/>
                <a:gridCol w="3993497"/>
              </a:tblGrid>
              <a:tr h="354977">
                <a:tc>
                  <a:txBody>
                    <a:bodyPr/>
                    <a:lstStyle/>
                    <a:p>
                      <a:endParaRPr lang="sk-SK" sz="1700" dirty="0"/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700"/>
                    </a:p>
                  </a:txBody>
                  <a:tcPr marL="88744" marR="88744" marT="44372" marB="44372">
                    <a:lnL>
                      <a:noFill/>
                    </a:lnL>
                  </a:tcPr>
                </a:tc>
              </a:tr>
              <a:tr h="354977">
                <a:tc>
                  <a:txBody>
                    <a:bodyPr/>
                    <a:lstStyle/>
                    <a:p>
                      <a:endParaRPr lang="sk-SK" sz="1700" dirty="0"/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700"/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887444">
                <a:tc>
                  <a:txBody>
                    <a:bodyPr/>
                    <a:lstStyle/>
                    <a:p>
                      <a:endParaRPr lang="sk-SK" sz="1700" dirty="0"/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700"/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977">
                <a:tc>
                  <a:txBody>
                    <a:bodyPr/>
                    <a:lstStyle/>
                    <a:p>
                      <a:endParaRPr lang="sk-SK" sz="1700" dirty="0"/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700" dirty="0"/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8609">
                <a:tc>
                  <a:txBody>
                    <a:bodyPr/>
                    <a:lstStyle/>
                    <a:p>
                      <a:endParaRPr lang="sk-SK" sz="1700"/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700" dirty="0"/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977">
                <a:tc>
                  <a:txBody>
                    <a:bodyPr/>
                    <a:lstStyle/>
                    <a:p>
                      <a:endParaRPr lang="sk-SK" sz="1700"/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700" dirty="0"/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32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2886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Kto vedie </a:t>
            </a:r>
            <a:r>
              <a:rPr lang="sk-SK" dirty="0" err="1" smtClean="0"/>
              <a:t>k.s</a:t>
            </a:r>
            <a:r>
              <a:rPr lang="sk-SK" dirty="0" smtClean="0"/>
              <a:t>. a kto je štatutárnym orgánom?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33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04433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sa rozdeľuje zisk v </a:t>
            </a:r>
            <a:r>
              <a:rPr lang="sk-SK" dirty="0" err="1" smtClean="0"/>
              <a:t>k.s</a:t>
            </a:r>
            <a:r>
              <a:rPr lang="sk-SK" dirty="0" smtClean="0"/>
              <a:t>._</a:t>
            </a:r>
            <a:endParaRPr lang="sk-SK" dirty="0"/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941904"/>
              </p:ext>
            </p:extLst>
          </p:nvPr>
        </p:nvGraphicFramePr>
        <p:xfrm>
          <a:off x="457200" y="2400141"/>
          <a:ext cx="8229600" cy="73152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>
                      <a:noFill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34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73991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Charakterizujte s.r.o.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35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7449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Aký je minimálny a maximálny počet spoločníkov?</a:t>
            </a:r>
            <a:endParaRPr lang="sk-SK" dirty="0"/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971222"/>
              </p:ext>
            </p:extLst>
          </p:nvPr>
        </p:nvGraphicFramePr>
        <p:xfrm>
          <a:off x="457200" y="3360261"/>
          <a:ext cx="8229600" cy="73152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>
                      <a:noFill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36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40523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Hodnoty vkladov </a:t>
            </a:r>
            <a:endParaRPr lang="sk-SK" dirty="0"/>
          </a:p>
        </p:txBody>
      </p:sp>
      <p:graphicFrame>
        <p:nvGraphicFramePr>
          <p:cNvPr id="8" name="Zástupný symbol obsah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356319"/>
              </p:ext>
            </p:extLst>
          </p:nvPr>
        </p:nvGraphicFramePr>
        <p:xfrm>
          <a:off x="457200" y="2171541"/>
          <a:ext cx="8229600" cy="146304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>
                      <a:noFill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37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07424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Hodnoty splatených vkladov pred zápisom do OR</a:t>
            </a:r>
            <a:endParaRPr lang="sk-SK" dirty="0"/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360792"/>
              </p:ext>
            </p:extLst>
          </p:nvPr>
        </p:nvGraphicFramePr>
        <p:xfrm>
          <a:off x="457200" y="1988661"/>
          <a:ext cx="8229600" cy="73152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>
                      <a:noFill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38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58380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musí obsahovať SZ?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39</a:t>
            </a:fld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4736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Č</a:t>
            </a:r>
            <a:r>
              <a:rPr lang="sk-SK" dirty="0" smtClean="0"/>
              <a:t>o musí podnikateľ uvádzať v obchodných dokumentoch?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824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Aké sú orgány s.r.o.?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40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09337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Kedy je VZ schopné uznášania?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41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18258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Kto je Š.O. a kto ho vymenúva?</a:t>
            </a:r>
            <a:endParaRPr lang="sk-SK" dirty="0"/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475028"/>
              </p:ext>
            </p:extLst>
          </p:nvPr>
        </p:nvGraphicFramePr>
        <p:xfrm>
          <a:off x="457200" y="1622901"/>
          <a:ext cx="8229600" cy="146304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>
                      <a:noFill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42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87781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Aká je úloha dozornej rady?</a:t>
            </a:r>
            <a:endParaRPr lang="sk-SK" dirty="0"/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411160"/>
              </p:ext>
            </p:extLst>
          </p:nvPr>
        </p:nvGraphicFramePr>
        <p:xfrm>
          <a:off x="457200" y="1897221"/>
          <a:ext cx="8229600" cy="146304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>
                      <a:noFill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43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95019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Charakterizujte a.s.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44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29974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Aký je rozdiel medzi verejnou a súkromnou a.s.?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45</a:t>
            </a:fld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6881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to akcia?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46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64410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obsahuje akcia?</a:t>
            </a:r>
            <a:endParaRPr lang="sk-SK" dirty="0"/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273944"/>
              </p:ext>
            </p:extLst>
          </p:nvPr>
        </p:nvGraphicFramePr>
        <p:xfrm>
          <a:off x="1486116" y="1600200"/>
          <a:ext cx="6171768" cy="4525963"/>
        </p:xfrm>
        <a:graphic>
          <a:graphicData uri="http://schemas.openxmlformats.org/drawingml/2006/table">
            <a:tbl>
              <a:tblPr/>
              <a:tblGrid>
                <a:gridCol w="3085884"/>
                <a:gridCol w="3085884"/>
              </a:tblGrid>
              <a:tr h="274301">
                <a:tc>
                  <a:txBody>
                    <a:bodyPr/>
                    <a:lstStyle/>
                    <a:p>
                      <a:endParaRPr lang="sk-SK" sz="1300" dirty="0"/>
                    </a:p>
                  </a:txBody>
                  <a:tcPr marL="68575" marR="68575" marT="34288" marB="34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300"/>
                    </a:p>
                  </a:txBody>
                  <a:tcPr marL="68575" marR="68575" marT="34288" marB="34288">
                    <a:lnL>
                      <a:noFill/>
                    </a:lnL>
                  </a:tcPr>
                </a:tc>
              </a:tr>
              <a:tr h="274301">
                <a:tc>
                  <a:txBody>
                    <a:bodyPr/>
                    <a:lstStyle/>
                    <a:p>
                      <a:endParaRPr lang="sk-SK" sz="1300" dirty="0"/>
                    </a:p>
                  </a:txBody>
                  <a:tcPr marL="68575" marR="68575" marT="34288" marB="34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300"/>
                    </a:p>
                  </a:txBody>
                  <a:tcPr marL="68575" marR="68575" marT="34288" marB="34288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274301">
                <a:tc>
                  <a:txBody>
                    <a:bodyPr/>
                    <a:lstStyle/>
                    <a:p>
                      <a:endParaRPr lang="sk-SK" sz="1300" dirty="0"/>
                    </a:p>
                  </a:txBody>
                  <a:tcPr marL="68575" marR="68575" marT="34288" marB="34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300"/>
                    </a:p>
                  </a:txBody>
                  <a:tcPr marL="68575" marR="68575" marT="34288" marB="34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282">
                <a:tc>
                  <a:txBody>
                    <a:bodyPr/>
                    <a:lstStyle/>
                    <a:p>
                      <a:endParaRPr lang="sk-SK" sz="1300" dirty="0"/>
                    </a:p>
                  </a:txBody>
                  <a:tcPr marL="68575" marR="68575" marT="34288" marB="34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300" dirty="0"/>
                    </a:p>
                  </a:txBody>
                  <a:tcPr marL="68575" marR="68575" marT="34288" marB="34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1477">
                <a:tc>
                  <a:txBody>
                    <a:bodyPr/>
                    <a:lstStyle/>
                    <a:p>
                      <a:endParaRPr lang="sk-SK" sz="1300"/>
                    </a:p>
                  </a:txBody>
                  <a:tcPr marL="68575" marR="68575" marT="34288" marB="34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300" dirty="0"/>
                    </a:p>
                  </a:txBody>
                  <a:tcPr marL="68575" marR="68575" marT="34288" marB="34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01">
                <a:tc>
                  <a:txBody>
                    <a:bodyPr/>
                    <a:lstStyle/>
                    <a:p>
                      <a:endParaRPr lang="sk-SK" sz="1300"/>
                    </a:p>
                  </a:txBody>
                  <a:tcPr marL="68575" marR="68575" marT="34288" marB="34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300" i="1" dirty="0"/>
                        <a:t>e)</a:t>
                      </a:r>
                      <a:r>
                        <a:rPr lang="sk-SK" sz="1300" dirty="0"/>
                        <a:t> dátum vydania emisie akcií.</a:t>
                      </a:r>
                    </a:p>
                  </a:txBody>
                  <a:tcPr marL="68575" marR="68575" marT="34288" marB="34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47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09087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to emisné ážio?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48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25003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Aká je hodnota ZI?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49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881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Uveďte príklad adresy podniku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927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obsahuje zakladateľská zmluva?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50</a:t>
            </a:fld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58167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Ú</a:t>
            </a:r>
            <a:r>
              <a:rPr lang="sk-SK" smtClean="0"/>
              <a:t>lohy </a:t>
            </a:r>
            <a:r>
              <a:rPr lang="sk-SK" dirty="0" smtClean="0"/>
              <a:t>ustanovujúceho VZ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51</a:t>
            </a:fld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57296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obsahujú </a:t>
            </a:r>
            <a:r>
              <a:rPr lang="sk-SK" smtClean="0"/>
              <a:t>stanovy a.s.?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52</a:t>
            </a:fld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47747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Použitá literatúra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53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355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to podnik?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258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Rozdeľte podniky podľa veľkosti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248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sk-SK" sz="4000" dirty="0" smtClean="0"/>
              <a:t>Rozdeľte podľa </a:t>
            </a:r>
            <a:r>
              <a:rPr lang="sk-SK" sz="4000" dirty="0"/>
              <a:t>vzťahu podnikov ku štátnemu rozpočtu</a:t>
            </a:r>
            <a:r>
              <a:rPr lang="sk-SK" dirty="0" smtClean="0">
                <a:effectLst/>
              </a:rPr>
              <a:t/>
            </a:r>
            <a:br>
              <a:rPr lang="sk-SK" dirty="0" smtClean="0">
                <a:effectLst/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422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Rozdeľ podniky podľa predmetu podnikateľskej činnosti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hlinkClick r:id="rId3"/>
              </a:rPr>
              <a:t>http://www.zones.sk/studentske-prace/ekonomia/3009-podnik-a-jeho-cinnost/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13. 9. 2016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František Kašuba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BE98-B79B-4DF6-B7B1-1A793AACFF02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218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771</Words>
  <Application>Microsoft Office PowerPoint</Application>
  <PresentationFormat>Prezentácia na obrazovke (4:3)</PresentationFormat>
  <Paragraphs>237</Paragraphs>
  <Slides>53</Slides>
  <Notes>15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53</vt:i4>
      </vt:variant>
    </vt:vector>
  </HeadingPairs>
  <TitlesOfParts>
    <vt:vector size="54" baseType="lpstr">
      <vt:lpstr>Motív Office</vt:lpstr>
      <vt:lpstr>Obchodný zákonník</vt:lpstr>
      <vt:lpstr>Čo je to podnikanie</vt:lpstr>
      <vt:lpstr>Kto je podnikateľom?</vt:lpstr>
      <vt:lpstr>Čo musí podnikateľ uvádzať v obchodných dokumentoch?</vt:lpstr>
      <vt:lpstr>Uveďte príklad adresy podniku</vt:lpstr>
      <vt:lpstr>Čo je to podnik?</vt:lpstr>
      <vt:lpstr>Rozdeľte podniky podľa veľkosti</vt:lpstr>
      <vt:lpstr>Rozdeľte podľa vzťahu podnikov ku štátnemu rozpočtu </vt:lpstr>
      <vt:lpstr>Rozdeľ podniky podľa predmetu podnikateľskej činnosti</vt:lpstr>
      <vt:lpstr>Charakterizujte majetok podniku a uveďte tri typy majetku</vt:lpstr>
      <vt:lpstr>Ako vypočítame čisté obchodné imanie podniku?</vt:lpstr>
      <vt:lpstr>Uveďte príklady obchodného mena fyzickej osoby a obchodnej spoločnosti</vt:lpstr>
      <vt:lpstr>Kto koná v mene fyzickej a právnickej osoby?</vt:lpstr>
      <vt:lpstr>Čo je prokúra?</vt:lpstr>
      <vt:lpstr>Kto je to prokurista?</vt:lpstr>
      <vt:lpstr>Čo je obchodný register?</vt:lpstr>
      <vt:lpstr>Z OR zistíte výšku vkladu a konateľov Kia Motors Slovakia s.r.o.</vt:lpstr>
      <vt:lpstr>Ako účtujú podnikatelia  zapísaní a ako nezapísaný v OR</vt:lpstr>
      <vt:lpstr>Čo je to účtovníctvo?</vt:lpstr>
      <vt:lpstr>Aké formy nekalej súťaže poznáte?</vt:lpstr>
      <vt:lpstr>Čo je to obchodná spoločnosť?</vt:lpstr>
      <vt:lpstr>V koľkých spoločnostiach s neobmedzeným ručením môžeme byť spoločníkmi</vt:lpstr>
      <vt:lpstr>Ako môžeme založiť spoločnosť?</vt:lpstr>
      <vt:lpstr>Čo je to základné imanie</vt:lpstr>
      <vt:lpstr>Kto je to správca vkladu?</vt:lpstr>
      <vt:lpstr>Kedy vznikne spoločnosť?</vt:lpstr>
      <vt:lpstr>Charakterizujte v.o.s.</vt:lpstr>
      <vt:lpstr>Kto je oprávnený vedením spoločnosti?</vt:lpstr>
      <vt:lpstr>Ako sa rozdelí likvidačný zostatok vo v.o.s.?</vt:lpstr>
      <vt:lpstr>Charakterizujte k.s.</vt:lpstr>
      <vt:lpstr>Kedy a koľko musí vložiť komandista?</vt:lpstr>
      <vt:lpstr>Čo obsahuje SZ k.s.?</vt:lpstr>
      <vt:lpstr>Kto vedie k.s. a kto je štatutárnym orgánom?</vt:lpstr>
      <vt:lpstr>Ako sa rozdeľuje zisk v k.s._</vt:lpstr>
      <vt:lpstr>Charakterizujte s.r.o.</vt:lpstr>
      <vt:lpstr>Aký je minimálny a maximálny počet spoločníkov?</vt:lpstr>
      <vt:lpstr>Hodnoty vkladov </vt:lpstr>
      <vt:lpstr>Hodnoty splatených vkladov pred zápisom do OR</vt:lpstr>
      <vt:lpstr>Čo musí obsahovať SZ?</vt:lpstr>
      <vt:lpstr>Aké sú orgány s.r.o.?</vt:lpstr>
      <vt:lpstr>Kedy je VZ schopné uznášania?</vt:lpstr>
      <vt:lpstr>Kto je Š.O. a kto ho vymenúva?</vt:lpstr>
      <vt:lpstr>Aká je úloha dozornej rady?</vt:lpstr>
      <vt:lpstr>Charakterizujte a.s.</vt:lpstr>
      <vt:lpstr>Aký je rozdiel medzi verejnou a súkromnou a.s.?</vt:lpstr>
      <vt:lpstr>Čo je to akcia?</vt:lpstr>
      <vt:lpstr>Čo obsahuje akcia?</vt:lpstr>
      <vt:lpstr>Čo je to emisné ážio?</vt:lpstr>
      <vt:lpstr>Aká je hodnota ZI?</vt:lpstr>
      <vt:lpstr>Čo obsahuje zakladateľská zmluva?</vt:lpstr>
      <vt:lpstr>Úlohy ustanovujúceho VZ</vt:lpstr>
      <vt:lpstr>Čo obsahujú stanovy a.s.?</vt:lpstr>
      <vt:lpstr>Použitá literatúra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Obchodný zákonník</dc:title>
  <dc:creator>skola</dc:creator>
  <cp:lastModifiedBy>skola</cp:lastModifiedBy>
  <cp:revision>24</cp:revision>
  <dcterms:created xsi:type="dcterms:W3CDTF">2016-09-12T10:48:11Z</dcterms:created>
  <dcterms:modified xsi:type="dcterms:W3CDTF">2016-09-29T09:08:37Z</dcterms:modified>
</cp:coreProperties>
</file>